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96" y="-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25053-2EA1-8D4F-A87D-2C75131B34D6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18897-90CE-1742-AB2F-04BB477AA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16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CCD408B-6017-B341-9617-32F244366CDF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51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22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43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3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55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3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2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90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19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8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6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6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FFE2F-4ED9-FB43-92A1-AB585D5865FC}" type="datetimeFigureOut">
              <a:rPr lang="en-US" smtClean="0"/>
              <a:t>27/05/2014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97F65-DEAC-0648-B20A-6FB3D52E2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0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newcloudssun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1066800"/>
            <a:ext cx="9144000" cy="381000"/>
          </a:xfrm>
          <a:prstGeom prst="rect">
            <a:avLst/>
          </a:prstGeom>
          <a:solidFill>
            <a:srgbClr val="E36E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1447800"/>
            <a:ext cx="9144000" cy="381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77" name="Group 5"/>
          <p:cNvGrpSpPr>
            <a:grpSpLocks/>
          </p:cNvGrpSpPr>
          <p:nvPr/>
        </p:nvGrpSpPr>
        <p:grpSpPr bwMode="auto">
          <a:xfrm>
            <a:off x="685800" y="2057400"/>
            <a:ext cx="8205788" cy="3846513"/>
            <a:chOff x="1680" y="1876"/>
            <a:chExt cx="3799" cy="1307"/>
          </a:xfrm>
        </p:grpSpPr>
        <p:sp>
          <p:nvSpPr>
            <p:cNvPr id="14348" name="Line 6"/>
            <p:cNvSpPr>
              <a:spLocks noChangeShapeType="1"/>
            </p:cNvSpPr>
            <p:nvPr/>
          </p:nvSpPr>
          <p:spPr bwMode="auto">
            <a:xfrm>
              <a:off x="1680" y="1968"/>
              <a:ext cx="0" cy="336"/>
            </a:xfrm>
            <a:prstGeom prst="line">
              <a:avLst/>
            </a:prstGeom>
            <a:noFill/>
            <a:ln w="44450">
              <a:solidFill>
                <a:srgbClr val="E36E1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9" name="Text Box 7"/>
            <p:cNvSpPr txBox="1">
              <a:spLocks noChangeArrowheads="1"/>
            </p:cNvSpPr>
            <p:nvPr/>
          </p:nvSpPr>
          <p:spPr bwMode="auto">
            <a:xfrm>
              <a:off x="1776" y="1876"/>
              <a:ext cx="3703" cy="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endParaRPr lang="en-US" sz="3000" dirty="0"/>
            </a:p>
            <a:p>
              <a:r>
                <a:rPr lang="en-US" sz="3200" dirty="0"/>
                <a:t>The ECC - the why and the what and the lessons learned so far?</a:t>
              </a:r>
            </a:p>
            <a:p>
              <a:endParaRPr lang="en-US" sz="3200" dirty="0"/>
            </a:p>
            <a:p>
              <a:r>
                <a:rPr lang="en-US" sz="2000" dirty="0"/>
                <a:t>James Churchill:        	Chair, ECC Board</a:t>
              </a:r>
            </a:p>
            <a:p>
              <a:endParaRPr lang="en-US" sz="2000" dirty="0"/>
            </a:p>
            <a:p>
              <a:r>
                <a:rPr lang="en-US" sz="2000" dirty="0"/>
                <a:t>Milan conference	December 11 &amp; 12th 2012 </a:t>
              </a:r>
            </a:p>
            <a:p>
              <a:r>
                <a:rPr lang="en-US" sz="2000" dirty="0"/>
                <a:t>	        </a:t>
              </a:r>
            </a:p>
            <a:p>
              <a:r>
                <a:rPr lang="en-US" sz="1800" i="1" dirty="0"/>
                <a:t>COMETA EVOLUTION  Project Kick off meeting</a:t>
              </a:r>
            </a:p>
            <a:p>
              <a:endParaRPr lang="en-US" sz="2000" dirty="0"/>
            </a:p>
          </p:txBody>
        </p:sp>
      </p:grpSp>
      <p:pic>
        <p:nvPicPr>
          <p:cNvPr id="14342" name="Picture 8" descr="EC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0"/>
            <a:ext cx="1905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512763" y="5481638"/>
            <a:ext cx="18415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endParaRPr lang="en-US" sz="4400">
              <a:solidFill>
                <a:schemeClr val="tx2"/>
              </a:solidFill>
            </a:endParaRPr>
          </a:p>
          <a:p>
            <a:pPr algn="ctr"/>
            <a:endParaRPr lang="en-US"/>
          </a:p>
        </p:txBody>
      </p:sp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3429000" y="2332038"/>
            <a:ext cx="35052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en-US" sz="4400">
              <a:solidFill>
                <a:schemeClr val="tx2"/>
              </a:solidFill>
            </a:endParaRPr>
          </a:p>
          <a:p>
            <a:pPr algn="ctr" eaLnBrk="1" hangingPunct="1"/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4345" name="Rectangle 13"/>
          <p:cNvSpPr>
            <a:spLocks noChangeArrowheads="1"/>
          </p:cNvSpPr>
          <p:nvPr/>
        </p:nvSpPr>
        <p:spPr bwMode="auto">
          <a:xfrm>
            <a:off x="3429000" y="2332038"/>
            <a:ext cx="525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endParaRPr lang="en-US" sz="4400">
              <a:solidFill>
                <a:schemeClr val="tx2"/>
              </a:solidFill>
            </a:endParaRPr>
          </a:p>
          <a:p>
            <a:pPr algn="ctr" eaLnBrk="1" hangingPunct="1"/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14346" name="Rectangle 14"/>
          <p:cNvSpPr>
            <a:spLocks noChangeArrowheads="1"/>
          </p:cNvSpPr>
          <p:nvPr/>
        </p:nvSpPr>
        <p:spPr bwMode="auto">
          <a:xfrm>
            <a:off x="3429000" y="2332038"/>
            <a:ext cx="1841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endParaRPr lang="en-US" sz="4400">
              <a:solidFill>
                <a:schemeClr val="tx2"/>
              </a:solidFill>
            </a:endParaRPr>
          </a:p>
          <a:p>
            <a:pPr algn="ctr" eaLnBrk="1" hangingPunct="1"/>
            <a:endParaRPr lang="en-US" sz="4400">
              <a:solidFill>
                <a:schemeClr val="tx2"/>
              </a:solidFill>
            </a:endParaRPr>
          </a:p>
        </p:txBody>
      </p:sp>
      <p:pic>
        <p:nvPicPr>
          <p:cNvPr id="14347" name="Picture 18" descr="Z:\EASPD\Projects 2012\Not Patients, but Citizens with Rights\LOGO 2012\EU_flag_LLP_EN-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3" y="6021388"/>
            <a:ext cx="1690687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8473" y="138867"/>
            <a:ext cx="1148220" cy="80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209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26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19</Words>
  <Application>Microsoft Macintosh PowerPoint</Application>
  <PresentationFormat>On-screen Show (4:3)</PresentationFormat>
  <Paragraphs>9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churchill</dc:creator>
  <cp:lastModifiedBy>james churchill</cp:lastModifiedBy>
  <cp:revision>2</cp:revision>
  <dcterms:created xsi:type="dcterms:W3CDTF">2014-05-09T09:31:08Z</dcterms:created>
  <dcterms:modified xsi:type="dcterms:W3CDTF">2014-05-27T13:07:48Z</dcterms:modified>
</cp:coreProperties>
</file>